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3"/>
  </p:notesMasterIdLst>
  <p:sldIdLst>
    <p:sldId id="288" r:id="rId2"/>
    <p:sldId id="257" r:id="rId3"/>
    <p:sldId id="259" r:id="rId4"/>
    <p:sldId id="261" r:id="rId5"/>
    <p:sldId id="265" r:id="rId6"/>
    <p:sldId id="289" r:id="rId7"/>
    <p:sldId id="267" r:id="rId8"/>
    <p:sldId id="269" r:id="rId9"/>
    <p:sldId id="268" r:id="rId10"/>
    <p:sldId id="263" r:id="rId11"/>
    <p:sldId id="270" r:id="rId12"/>
    <p:sldId id="271" r:id="rId13"/>
    <p:sldId id="273" r:id="rId14"/>
    <p:sldId id="274" r:id="rId15"/>
    <p:sldId id="275" r:id="rId16"/>
    <p:sldId id="293" r:id="rId17"/>
    <p:sldId id="285" r:id="rId18"/>
    <p:sldId id="278" r:id="rId19"/>
    <p:sldId id="279" r:id="rId20"/>
    <p:sldId id="295" r:id="rId21"/>
    <p:sldId id="280" r:id="rId22"/>
    <p:sldId id="282" r:id="rId23"/>
    <p:sldId id="281" r:id="rId24"/>
    <p:sldId id="283" r:id="rId25"/>
    <p:sldId id="296" r:id="rId26"/>
    <p:sldId id="297" r:id="rId27"/>
    <p:sldId id="286" r:id="rId28"/>
    <p:sldId id="290" r:id="rId29"/>
    <p:sldId id="287" r:id="rId30"/>
    <p:sldId id="291" r:id="rId31"/>
    <p:sldId id="29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4/6/2022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4/6/2022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4/6/2022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4/6/2022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4/6/2022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4/6/2022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4/6/2022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4/6/2022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4/6/2022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4/6/2022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4/6/2022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4/6/2022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gif"/><Relationship Id="rId18" Type="http://schemas.openxmlformats.org/officeDocument/2006/relationships/image" Target="../media/image11.gif"/><Relationship Id="rId3" Type="http://schemas.openxmlformats.org/officeDocument/2006/relationships/audio" Target="../media/media1.WAV"/><Relationship Id="rId21" Type="http://schemas.openxmlformats.org/officeDocument/2006/relationships/image" Target="../media/image14.gif"/><Relationship Id="rId7" Type="http://schemas.openxmlformats.org/officeDocument/2006/relationships/hyperlink" Target="../BIEN_NHO.MID" TargetMode="External"/><Relationship Id="rId12" Type="http://schemas.openxmlformats.org/officeDocument/2006/relationships/image" Target="../media/image5.gif"/><Relationship Id="rId17" Type="http://schemas.openxmlformats.org/officeDocument/2006/relationships/image" Target="../media/image10.emf"/><Relationship Id="rId2" Type="http://schemas.microsoft.com/office/2007/relationships/media" Target="../media/media1.WAV"/><Relationship Id="rId16" Type="http://schemas.openxmlformats.org/officeDocument/2006/relationships/image" Target="../media/image9.emf"/><Relationship Id="rId20" Type="http://schemas.openxmlformats.org/officeDocument/2006/relationships/image" Target="../media/image13.gif"/><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5" Type="http://schemas.openxmlformats.org/officeDocument/2006/relationships/image" Target="../media/image8.emf"/><Relationship Id="rId23" Type="http://schemas.openxmlformats.org/officeDocument/2006/relationships/image" Target="../media/image16.jpeg"/><Relationship Id="rId10" Type="http://schemas.openxmlformats.org/officeDocument/2006/relationships/image" Target="../media/image3.png"/><Relationship Id="rId19" Type="http://schemas.openxmlformats.org/officeDocument/2006/relationships/image" Target="../media/image12.gif"/><Relationship Id="rId4" Type="http://schemas.openxmlformats.org/officeDocument/2006/relationships/audio" Target="file:///C:\WINDOWS\Help\Tours\WindowsMediaPlayer\Audio\Wav\wmpaud1.wav" TargetMode="External"/><Relationship Id="rId9" Type="http://schemas.openxmlformats.org/officeDocument/2006/relationships/image" Target="../media/image2.wmf"/><Relationship Id="rId14" Type="http://schemas.openxmlformats.org/officeDocument/2006/relationships/image" Target="../media/image7.emf"/><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9.xml"/><Relationship Id="rId7" Type="http://schemas.openxmlformats.org/officeDocument/2006/relationships/slide" Target="slide24.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3.gif"/><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image" Target="../media/image32.gi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7"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9" name="Clip" r:id="rId8" imgW="1060704" imgH="1335024" progId="MS_ClipArt_Gallery.2">
                  <p:embed/>
                </p:oleObj>
              </mc:Choice>
              <mc:Fallback>
                <p:oleObj name="Clip" r:id="rId8" imgW="1060704" imgH="1335024"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4"/>
          </p:nvPr>
        </p:nvPicPr>
        <p:blipFill>
          <a:blip r:embed="rId22">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8" name="TextBox 9"/>
          <p:cNvSpPr txBox="1">
            <a:spLocks noChangeArrowheads="1"/>
          </p:cNvSpPr>
          <p:nvPr/>
        </p:nvSpPr>
        <p:spPr bwMode="auto">
          <a:xfrm>
            <a:off x="251520" y="836712"/>
            <a:ext cx="5286375" cy="523875"/>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2. </a:t>
            </a:r>
            <a:r>
              <a:rPr lang="en-US" sz="2800" b="1" dirty="0" err="1">
                <a:solidFill>
                  <a:schemeClr val="accent2">
                    <a:lumMod val="75000"/>
                  </a:schemeClr>
                </a:solidFill>
                <a:latin typeface="Times New Roman" pitchFamily="18" charset="0"/>
                <a:cs typeface="Times New Roman" pitchFamily="18" charset="0"/>
              </a:rPr>
              <a:t>Mô</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tả</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thuật</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toán</a:t>
            </a:r>
            <a:r>
              <a:rPr lang="en-US" sz="2800" b="1" dirty="0">
                <a:solidFill>
                  <a:schemeClr val="accent2">
                    <a:lumMod val="75000"/>
                  </a:schemeClr>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8" name="TextBox 9"/>
          <p:cNvSpPr txBox="1">
            <a:spLocks noChangeArrowheads="1"/>
          </p:cNvSpPr>
          <p:nvPr/>
        </p:nvSpPr>
        <p:spPr bwMode="auto">
          <a:xfrm>
            <a:off x="179512" y="692696"/>
            <a:ext cx="5286375" cy="461963"/>
          </a:xfrm>
          <a:prstGeom prst="rect">
            <a:avLst/>
          </a:prstGeom>
          <a:noFill/>
          <a:ln w="9525">
            <a:noFill/>
            <a:miter lim="800000"/>
            <a:headEnd/>
            <a:tailEnd/>
          </a:ln>
        </p:spPr>
        <p:txBody>
          <a:bodyPr>
            <a:spAutoFit/>
          </a:bodyPr>
          <a:lstStyle/>
          <a:p>
            <a:pPr marL="457200" indent="-457200">
              <a:defRPr/>
            </a:pPr>
            <a:r>
              <a:rPr lang="en-US" sz="2400" b="1" dirty="0" smtClean="0">
                <a:solidFill>
                  <a:schemeClr val="accent2">
                    <a:lumMod val="75000"/>
                  </a:schemeClr>
                </a:solidFill>
                <a:latin typeface="Times New Roman" pitchFamily="18" charset="0"/>
                <a:cs typeface="Times New Roman" pitchFamily="18" charset="0"/>
              </a:rPr>
              <a:t>2. </a:t>
            </a:r>
            <a:r>
              <a:rPr lang="en-US" sz="2400" b="1" dirty="0" err="1">
                <a:solidFill>
                  <a:schemeClr val="accent2">
                    <a:lumMod val="75000"/>
                  </a:schemeClr>
                </a:solidFill>
                <a:latin typeface="Times New Roman" pitchFamily="18" charset="0"/>
                <a:cs typeface="Times New Roman" pitchFamily="18" charset="0"/>
              </a:rPr>
              <a:t>Mô</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tả</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thuật</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toán</a:t>
            </a:r>
            <a:r>
              <a:rPr lang="en-US" sz="2400" b="1" dirty="0">
                <a:solidFill>
                  <a:schemeClr val="accent2">
                    <a:lumMod val="75000"/>
                  </a:schemeClr>
                </a:solidFill>
                <a:latin typeface="Times New Roman" pitchFamily="18" charset="0"/>
                <a:cs typeface="Times New Roman" pitchFamily="18" charset="0"/>
              </a:rPr>
              <a:t> </a:t>
            </a:r>
          </a:p>
        </p:txBody>
      </p:sp>
      <p:sp>
        <p:nvSpPr>
          <p:cNvPr id="9" name="TextBox 8"/>
          <p:cNvSpPr txBox="1">
            <a:spLocks noChangeArrowheads="1"/>
          </p:cNvSpPr>
          <p:nvPr/>
        </p:nvSpPr>
        <p:spPr bwMode="auto">
          <a:xfrm>
            <a:off x="0" y="1340768"/>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p>
          <a:p>
            <a:pPr algn="jus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endParaRPr lang="en-US" sz="2400" dirty="0">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63888" y="306896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ước</a:t>
            </a:r>
            <a:endParaRPr lang="en-US" sz="2400" b="1" dirty="0">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933056"/>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63888" y="404664"/>
            <a:ext cx="15841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Bắt</a:t>
            </a:r>
            <a:r>
              <a:rPr lang="en-US" dirty="0" smtClean="0"/>
              <a:t> </a:t>
            </a:r>
            <a:r>
              <a:rPr lang="en-US" dirty="0" err="1" smtClean="0"/>
              <a:t>đầu</a:t>
            </a:r>
            <a:endParaRPr lang="vi-VN" dirty="0"/>
          </a:p>
        </p:txBody>
      </p:sp>
      <p:sp>
        <p:nvSpPr>
          <p:cNvPr id="3" name="Oval 2"/>
          <p:cNvSpPr/>
          <p:nvPr/>
        </p:nvSpPr>
        <p:spPr>
          <a:xfrm>
            <a:off x="3635896" y="5229200"/>
            <a:ext cx="158417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Kết</a:t>
            </a:r>
            <a:r>
              <a:rPr lang="en-US" dirty="0" smtClean="0"/>
              <a:t> </a:t>
            </a:r>
            <a:r>
              <a:rPr lang="en-US" dirty="0" err="1" smtClean="0"/>
              <a:t>thúc</a:t>
            </a:r>
            <a:endParaRPr lang="vi-VN" dirty="0"/>
          </a:p>
        </p:txBody>
      </p:sp>
      <p:sp>
        <p:nvSpPr>
          <p:cNvPr id="4" name="Parallelogram 3"/>
          <p:cNvSpPr/>
          <p:nvPr/>
        </p:nvSpPr>
        <p:spPr>
          <a:xfrm>
            <a:off x="3131840" y="1484784"/>
            <a:ext cx="2664296" cy="72008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Giá</a:t>
            </a:r>
            <a:r>
              <a:rPr lang="en-US" dirty="0" smtClean="0"/>
              <a:t> </a:t>
            </a:r>
            <a:r>
              <a:rPr lang="en-US" dirty="0" err="1" smtClean="0"/>
              <a:t>trị</a:t>
            </a:r>
            <a:r>
              <a:rPr lang="en-US" dirty="0" smtClean="0"/>
              <a:t> 2 </a:t>
            </a:r>
            <a:r>
              <a:rPr lang="en-US" dirty="0" err="1" smtClean="0"/>
              <a:t>số</a:t>
            </a:r>
            <a:r>
              <a:rPr lang="en-US" dirty="0" smtClean="0"/>
              <a:t> a, b</a:t>
            </a:r>
            <a:endParaRPr lang="vi-VN" dirty="0"/>
          </a:p>
        </p:txBody>
      </p:sp>
      <p:sp>
        <p:nvSpPr>
          <p:cNvPr id="5" name="Rectangle 4"/>
          <p:cNvSpPr/>
          <p:nvPr/>
        </p:nvSpPr>
        <p:spPr>
          <a:xfrm>
            <a:off x="3203848" y="2708920"/>
            <a:ext cx="25202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Tổng</a:t>
            </a:r>
            <a:r>
              <a:rPr lang="en-US" dirty="0" smtClean="0"/>
              <a:t> </a:t>
            </a:r>
            <a:r>
              <a:rPr lang="en-US" dirty="0" smtClean="0">
                <a:sym typeface="Wingdings" panose="05000000000000000000" pitchFamily="2" charset="2"/>
              </a:rPr>
              <a:t> a + b</a:t>
            </a:r>
            <a:endParaRPr lang="vi-VN" dirty="0"/>
          </a:p>
        </p:txBody>
      </p:sp>
      <p:sp>
        <p:nvSpPr>
          <p:cNvPr id="8" name="Parallelogram 7"/>
          <p:cNvSpPr/>
          <p:nvPr/>
        </p:nvSpPr>
        <p:spPr>
          <a:xfrm>
            <a:off x="3059832" y="4005064"/>
            <a:ext cx="2664296" cy="72008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Tổng</a:t>
            </a:r>
            <a:r>
              <a:rPr lang="en-US" dirty="0" smtClean="0"/>
              <a:t> </a:t>
            </a:r>
            <a:r>
              <a:rPr lang="en-US" dirty="0" err="1" smtClean="0"/>
              <a:t>của</a:t>
            </a:r>
            <a:r>
              <a:rPr lang="en-US" dirty="0" smtClean="0"/>
              <a:t> 2 </a:t>
            </a:r>
            <a:r>
              <a:rPr lang="en-US" dirty="0" err="1" smtClean="0"/>
              <a:t>số</a:t>
            </a:r>
            <a:endParaRPr lang="vi-VN" dirty="0"/>
          </a:p>
        </p:txBody>
      </p:sp>
      <p:cxnSp>
        <p:nvCxnSpPr>
          <p:cNvPr id="10" name="Straight Arrow Connector 9"/>
          <p:cNvCxnSpPr/>
          <p:nvPr/>
        </p:nvCxnSpPr>
        <p:spPr>
          <a:xfrm>
            <a:off x="4355976" y="2276872"/>
            <a:ext cx="360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55976" y="980728"/>
            <a:ext cx="360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27984" y="3501008"/>
            <a:ext cx="360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83968" y="4797152"/>
            <a:ext cx="3600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476672"/>
            <a:ext cx="2975495" cy="646331"/>
          </a:xfrm>
          <a:prstGeom prst="rect">
            <a:avLst/>
          </a:prstGeom>
          <a:noFill/>
        </p:spPr>
        <p:txBody>
          <a:bodyPr wrap="none" rtlCol="0">
            <a:spAutoFit/>
          </a:bodyPr>
          <a:lstStyle/>
          <a:p>
            <a:r>
              <a:rPr lang="en-US" dirty="0" smtClean="0"/>
              <a:t>BTVN: 15.1 </a:t>
            </a:r>
            <a:r>
              <a:rPr lang="en-US" dirty="0" smtClean="0">
                <a:sym typeface="Wingdings" panose="05000000000000000000" pitchFamily="2" charset="2"/>
              </a:rPr>
              <a:t> 15.10 (SBT)</a:t>
            </a:r>
          </a:p>
          <a:p>
            <a:r>
              <a:rPr lang="en-US" dirty="0" err="1" smtClean="0">
                <a:sym typeface="Wingdings" panose="05000000000000000000" pitchFamily="2" charset="2"/>
              </a:rPr>
              <a:t>Phần</a:t>
            </a:r>
            <a:r>
              <a:rPr lang="en-US" dirty="0" smtClean="0">
                <a:sym typeface="Wingdings" panose="05000000000000000000" pitchFamily="2" charset="2"/>
              </a:rPr>
              <a:t> </a:t>
            </a:r>
            <a:r>
              <a:rPr lang="en-US" dirty="0" err="1" smtClean="0">
                <a:sym typeface="Wingdings" panose="05000000000000000000" pitchFamily="2" charset="2"/>
              </a:rPr>
              <a:t>mềm</a:t>
            </a:r>
            <a:r>
              <a:rPr lang="en-US" dirty="0" smtClean="0">
                <a:sym typeface="Wingdings" panose="05000000000000000000" pitchFamily="2" charset="2"/>
              </a:rPr>
              <a:t> </a:t>
            </a:r>
            <a:r>
              <a:rPr lang="en-US" dirty="0" err="1" smtClean="0">
                <a:sym typeface="Wingdings" panose="05000000000000000000" pitchFamily="2" charset="2"/>
              </a:rPr>
              <a:t>Scrach</a:t>
            </a:r>
            <a:endParaRPr lang="vi-VN" dirty="0"/>
          </a:p>
        </p:txBody>
      </p:sp>
    </p:spTree>
    <p:extLst>
      <p:ext uri="{BB962C8B-B14F-4D97-AF65-F5344CB8AC3E}">
        <p14:creationId xmlns:p14="http://schemas.microsoft.com/office/powerpoint/2010/main" val="41301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dirty="0"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TIẾT 29 - </a:t>
            </a:r>
            <a:r>
              <a:rPr lang="en-US" sz="3200" b="1" dirty="0" err="1"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a:t>
            </a:r>
            <a:r>
              <a:rPr lang="en-US" sz="3200" b="1" dirty="0"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15: THUẬT 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39552" y="2564904"/>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extLst>
      <p:ext uri="{BB962C8B-B14F-4D97-AF65-F5344CB8AC3E}">
        <p14:creationId xmlns:p14="http://schemas.microsoft.com/office/powerpoint/2010/main" val="4105551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schemeClr val="tx1"/>
                </a:solidFill>
                <a:latin typeface="Times New Roman" pitchFamily="18" charset="0"/>
                <a:cs typeface="Times New Roman" pitchFamily="18" charset="0"/>
              </a:rPr>
              <a:t>Trộn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đều</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hỗn</a:t>
            </a:r>
            <a:r>
              <a:rPr lang="en-US" sz="1600" dirty="0">
                <a:solidFill>
                  <a:schemeClr val="tx1"/>
                </a:solidFill>
                <a:latin typeface="Times New Roman" pitchFamily="18" charset="0"/>
                <a:cs typeface="Times New Roman" pitchFamily="18" charset="0"/>
              </a:rPr>
              <a:t> </a:t>
            </a:r>
            <a:r>
              <a:rPr lang="en-US" sz="1600" dirty="0" err="1">
                <a:solidFill>
                  <a:schemeClr val="tx1"/>
                </a:solidFill>
                <a:latin typeface="Times New Roman" pitchFamily="18" charset="0"/>
                <a:cs typeface="Times New Roman" pitchFamily="18" charset="0"/>
              </a:rPr>
              <a:t>hợp</a:t>
            </a:r>
            <a:r>
              <a:rPr lang="en-US" sz="1600" dirty="0">
                <a:solidFill>
                  <a:schemeClr val="tx1"/>
                </a:solidFill>
                <a:latin typeface="Times New Roman" pitchFamily="18" charset="0"/>
                <a:cs typeface="Times New Roman" pitchFamily="18" charset="0"/>
              </a:rPr>
              <a:t>.</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extLst>
      <p:ext uri="{BB962C8B-B14F-4D97-AF65-F5344CB8AC3E}">
        <p14:creationId xmlns:p14="http://schemas.microsoft.com/office/powerpoint/2010/main" val="72700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dirty="0"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TIẾT 28 - </a:t>
            </a:r>
            <a:r>
              <a:rPr lang="en-US" sz="3200" b="1" dirty="0" err="1"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a:t>
            </a:r>
            <a:r>
              <a:rPr lang="en-US" sz="3200" b="1" dirty="0" smtClean="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15: THUẬT 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179512" y="692696"/>
            <a:ext cx="5286375" cy="523220"/>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1</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Thuật</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1867997" y="0"/>
            <a:ext cx="5195205" cy="584775"/>
          </a:xfrm>
          <a:prstGeom prst="rect">
            <a:avLst/>
          </a:prstGeom>
          <a:noFill/>
        </p:spPr>
        <p:txBody>
          <a:bodyPr wrap="none">
            <a:spAutoFit/>
          </a:bodyPr>
          <a:lstStyle/>
          <a:p>
            <a:pPr algn="ctr">
              <a:defRPr/>
            </a:pP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28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Bài</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15 –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Thuật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toán</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err="1">
                <a:solidFill>
                  <a:srgbClr val="FF0000"/>
                </a:solidFill>
                <a:latin typeface="Times New Roman" pitchFamily="18" charset="0"/>
                <a:cs typeface="Times New Roman" pitchFamily="18" charset="0"/>
              </a:rPr>
              <a:t>H</a:t>
            </a:r>
            <a:r>
              <a:rPr lang="en-US" sz="2400" b="1" dirty="0" err="1" smtClean="0">
                <a:solidFill>
                  <a:srgbClr val="FF0000"/>
                </a:solidFill>
                <a:latin typeface="Times New Roman" pitchFamily="18" charset="0"/>
                <a:cs typeface="Times New Roman" pitchFamily="18" charset="0"/>
              </a:rPr>
              <a:t>oạt</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nhóm</a:t>
            </a:r>
            <a:endParaRPr lang="en-US" sz="2400" b="1" dirty="0">
              <a:solidFill>
                <a:srgbClr val="FF0000"/>
              </a:solidFill>
              <a:latin typeface="Times New Roman" pitchFamily="18" charset="0"/>
              <a:cs typeface="Times New Roman" pitchFamily="18" charset="0"/>
            </a:endParaRP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620688"/>
            <a:ext cx="5286375" cy="523220"/>
          </a:xfrm>
          <a:prstGeom prst="rect">
            <a:avLst/>
          </a:prstGeom>
          <a:noFill/>
          <a:ln w="9525">
            <a:noFill/>
            <a:miter lim="800000"/>
            <a:headEnd/>
            <a:tailEnd/>
          </a:ln>
        </p:spPr>
        <p:txBody>
          <a:bodyPr>
            <a:spAutoFit/>
          </a:bodyPr>
          <a:lstStyle/>
          <a:p>
            <a:pPr marL="457200" indent="-457200">
              <a:defRPr/>
            </a:pPr>
            <a:r>
              <a:rPr lang="en-US" sz="2800" b="1" dirty="0" smtClean="0">
                <a:solidFill>
                  <a:schemeClr val="accent2">
                    <a:lumMod val="75000"/>
                  </a:schemeClr>
                </a:solidFill>
                <a:latin typeface="Times New Roman" pitchFamily="18" charset="0"/>
                <a:cs typeface="Times New Roman" pitchFamily="18" charset="0"/>
              </a:rPr>
              <a:t>1</a:t>
            </a:r>
            <a:r>
              <a:rPr lang="en-US" sz="2800" b="1" dirty="0">
                <a:solidFill>
                  <a:schemeClr val="accent2">
                    <a:lumMod val="75000"/>
                  </a:schemeClr>
                </a:solidFill>
                <a:latin typeface="Times New Roman" pitchFamily="18" charset="0"/>
                <a:cs typeface="Times New Roman" pitchFamily="18" charset="0"/>
              </a:rPr>
              <a:t>. </a:t>
            </a:r>
            <a:r>
              <a:rPr lang="en-US" sz="2800" b="1" dirty="0" err="1" smtClean="0">
                <a:solidFill>
                  <a:schemeClr val="accent2">
                    <a:lumMod val="75000"/>
                  </a:schemeClr>
                </a:solidFill>
                <a:latin typeface="Times New Roman" pitchFamily="18" charset="0"/>
                <a:cs typeface="Times New Roman" pitchFamily="18" charset="0"/>
              </a:rPr>
              <a:t>Thuật</a:t>
            </a:r>
            <a:r>
              <a:rPr lang="en-US" sz="2800" b="1" dirty="0" smtClean="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toán</a:t>
            </a:r>
            <a:endParaRPr lang="en-US" sz="2800" b="1" dirty="0">
              <a:solidFill>
                <a:schemeClr val="accent2">
                  <a:lumMod val="75000"/>
                </a:schemeClr>
              </a:solidFill>
              <a:latin typeface="Times New Roman" pitchFamily="18" charset="0"/>
              <a:cs typeface="Times New Roman" pitchFamily="18" charset="0"/>
            </a:endParaRPr>
          </a:p>
        </p:txBody>
      </p:sp>
      <p:sp>
        <p:nvSpPr>
          <p:cNvPr id="12" name="Rectangle 11"/>
          <p:cNvSpPr/>
          <p:nvPr/>
        </p:nvSpPr>
        <p:spPr>
          <a:xfrm>
            <a:off x="1867997" y="0"/>
            <a:ext cx="5195205" cy="584775"/>
          </a:xfrm>
          <a:prstGeom prst="rect">
            <a:avLst/>
          </a:prstGeom>
          <a:noFill/>
        </p:spPr>
        <p:txBody>
          <a:bodyPr wrap="none">
            <a:spAutoFit/>
          </a:bodyPr>
          <a:lstStyle/>
          <a:p>
            <a:pPr algn="ctr">
              <a:defRPr/>
            </a:pP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28 </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Bài</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15 – </a:t>
            </a: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Thuật</a:t>
            </a: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toán</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8" name="Lưu đồ: Đầu kết nối 2"/>
          <p:cNvSpPr/>
          <p:nvPr/>
        </p:nvSpPr>
        <p:spPr>
          <a:xfrm>
            <a:off x="535436" y="1525796"/>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65248" y="3199866"/>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38075" y="2939505"/>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65212" y="2112417"/>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65212" y="3834855"/>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1979712" y="1556792"/>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62250" y="3193505"/>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292575" y="1925092"/>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08462" y="3606255"/>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2088</Words>
  <Application>Microsoft Office PowerPoint</Application>
  <PresentationFormat>On-screen Show (4:3)</PresentationFormat>
  <Paragraphs>217</Paragraphs>
  <Slides>31</Slides>
  <Notes>1</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Tahoma</vt:lpstr>
      <vt:lpstr>Times New Roman</vt:lpstr>
      <vt:lpstr>Wingdings</vt:lpstr>
      <vt:lpstr>Office Theme</vt:lpstr>
      <vt:lpstr>Clip</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103</cp:revision>
  <dcterms:created xsi:type="dcterms:W3CDTF">2021-07-15T14:58:57Z</dcterms:created>
  <dcterms:modified xsi:type="dcterms:W3CDTF">2022-04-06T04:33:31Z</dcterms:modified>
</cp:coreProperties>
</file>